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73" r:id="rId3"/>
    <p:sldId id="275" r:id="rId4"/>
    <p:sldId id="274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327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8" r:id="rId58"/>
    <p:sldId id="329" r:id="rId59"/>
    <p:sldId id="330" r:id="rId60"/>
    <p:sldId id="331" r:id="rId61"/>
    <p:sldId id="332" r:id="rId62"/>
    <p:sldId id="33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4660"/>
  </p:normalViewPr>
  <p:slideViewPr>
    <p:cSldViewPr snapToGrid="0">
      <p:cViewPr>
        <p:scale>
          <a:sx n="75" d="100"/>
          <a:sy n="75" d="100"/>
        </p:scale>
        <p:origin x="115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6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2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7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2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2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7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8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10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94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A3EFD-7EAA-EA71-E524-904BD5559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5202381" cy="1082949"/>
          </a:xfrm>
        </p:spPr>
        <p:txBody>
          <a:bodyPr>
            <a:normAutofit/>
          </a:bodyPr>
          <a:lstStyle/>
          <a:p>
            <a:r>
              <a:rPr lang="en-US" dirty="0"/>
              <a:t>Choores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AB86B-9AF1-7338-9364-161B2468C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363737"/>
            <a:ext cx="2597190" cy="461269"/>
          </a:xfrm>
        </p:spPr>
        <p:txBody>
          <a:bodyPr anchor="b">
            <a:normAutofit/>
          </a:bodyPr>
          <a:lstStyle/>
          <a:p>
            <a:r>
              <a:rPr lang="en-US" dirty="0"/>
              <a:t>Steve Berthiaume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858C4-B657-309F-8309-0013448F9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214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D8C03A-D73E-4E89-A17E-452429264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9822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998173-54E1-7856-789E-EE369DBC5D87}"/>
              </a:ext>
            </a:extLst>
          </p:cNvPr>
          <p:cNvSpPr txBox="1">
            <a:spLocks/>
          </p:cNvSpPr>
          <p:nvPr/>
        </p:nvSpPr>
        <p:spPr>
          <a:xfrm>
            <a:off x="1134708" y="1694985"/>
            <a:ext cx="3325780" cy="569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Project in Progress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3531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7300" y="337121"/>
            <a:ext cx="4775199" cy="1360898"/>
          </a:xfrm>
        </p:spPr>
        <p:txBody>
          <a:bodyPr/>
          <a:lstStyle/>
          <a:p>
            <a:r>
              <a:rPr lang="en-US" dirty="0"/>
              <a:t>Menu Code Pt. 3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exitOptions</a:t>
            </a:r>
            <a:r>
              <a:rPr lang="en-US" sz="2800" dirty="0"/>
              <a:t>()</a:t>
            </a:r>
          </a:p>
          <a:p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427BF-4519-6AA9-EFB6-A541A35A6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5"/>
          <a:stretch/>
        </p:blipFill>
        <p:spPr>
          <a:xfrm>
            <a:off x="1" y="0"/>
            <a:ext cx="7305504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4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Mute Code Pt. 1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36A7C-5578-050F-BB97-5FDE179EF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29"/>
          <a:stretch/>
        </p:blipFill>
        <p:spPr>
          <a:xfrm>
            <a:off x="0" y="0"/>
            <a:ext cx="7305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3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Mute Code Pt. 2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</a:p>
          <a:p>
            <a:r>
              <a:rPr lang="en-US" sz="2800" dirty="0" err="1"/>
              <a:t>muteToggle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A7613-22C7-1FD1-9755-C817F16DF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97"/>
          <a:stretch/>
        </p:blipFill>
        <p:spPr>
          <a:xfrm>
            <a:off x="-1" y="0"/>
            <a:ext cx="730550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9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Intro Code Pt. 1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Start()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798E7-6EE0-E2D9-7DC2-E75550C7B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65"/>
          <a:stretch/>
        </p:blipFill>
        <p:spPr>
          <a:xfrm>
            <a:off x="0" y="0"/>
            <a:ext cx="7305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73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Intro Code Pt. 2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advanceText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544278-1F6E-6E44-1071-D88C2C86B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623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3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Intro Code Pt. 3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advanceText</a:t>
            </a:r>
            <a:r>
              <a:rPr lang="en-US" sz="2800" dirty="0"/>
              <a:t>() </a:t>
            </a:r>
          </a:p>
          <a:p>
            <a:r>
              <a:rPr lang="en-US" sz="2000" dirty="0"/>
              <a:t>(yes, it is very long)</a:t>
            </a:r>
          </a:p>
          <a:p>
            <a:r>
              <a:rPr lang="en-US" sz="2800" dirty="0" err="1"/>
              <a:t>skipIntro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6A9DB-2E85-9DFA-D31F-761F30901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62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4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End Code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 are skipping because it’s the same as the intro</a:t>
            </a:r>
          </a:p>
          <a:p>
            <a:endParaRPr lang="en-US" sz="2800" dirty="0"/>
          </a:p>
          <a:p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66691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Variable Declaration Pt. 1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0453-5CA7-E950-A80C-27ECB41DD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71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Variable Declaration Pt. 2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12B9B-2D24-9B60-AC4D-557DEF2F4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228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0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Variable Declaration Pt. 3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90328-0685-5CCC-8C89-C6B3A9F9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30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2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B6DD-DF1D-BD07-31A7-B257B642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is done!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F36D-764B-8BA0-96DC-7919E2F6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it’s for Windows only.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4869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4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Variable Declaration Pt. 4</a:t>
            </a:r>
          </a:p>
          <a:p>
            <a:r>
              <a:rPr lang="en-US" sz="2800" dirty="0"/>
              <a:t>Start()</a:t>
            </a:r>
          </a:p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44387-23F0-EED4-A1E4-F1631F2E9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95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4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5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4101D-1B2D-FB08-0D60-D3ED8024F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0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5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6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ED2C5-F349-BA78-778F-8545ACAD2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38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4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7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1149F-68FE-202B-4BCD-822137601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54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3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8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B4830-0391-73E2-74C4-5CBE24A9F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57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52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9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99069-7FF6-1752-D3F8-D5890BCF6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70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62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10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85D78-F0A7-A294-98F1-2A7AE4B6A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50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01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11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D88C2-1648-6BC9-5C99-4364F6D43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21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12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B0592-9433-454F-526E-946DF9863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04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5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13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</a:p>
          <a:p>
            <a:r>
              <a:rPr lang="en-US" sz="2800" dirty="0" err="1"/>
              <a:t>generateCustomerA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7551-3C1C-890A-7F4D-F5926206D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259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B6DD-DF1D-BD07-31A7-B257B642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instead… I’ve got videos!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F36D-764B-8BA0-96DC-7919E2F6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questions, please don’t hesitate to ask! By this point I’ve basically memorized the whole project like a very normal person.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4009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14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generateCustomerA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generateCustomerB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4616C-91C6-52D0-9948-14BF1973B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67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6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15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checkGuidingA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F3540-C003-7071-65F3-7AB5440A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18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6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16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checkGuidingA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talkA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027A4-10B3-C84D-7A09-A9E6AABFF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86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29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17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talkA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2D20E-532F-D6DC-63BD-7D8AFCE3F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26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4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18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talkA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updateDialogA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converseA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23E4E-E931-E0CC-CC14-1EF6A2904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036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67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19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converseA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70082-7651-3507-4B1C-D030D4602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04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4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20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converseA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clarifyA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B32F9-24BA-5E16-0780-0BABDCB0F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36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9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21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clarifyA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guideToA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suggestA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021AF-18DB-0899-AAE2-A882955D0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50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1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22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suggestA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00DE4-0C53-66C1-9780-F7818F9C5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49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8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23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suggestA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checkoutA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C6105-F9ED-83DD-61B5-D749E808D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18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8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ooresIntro">
            <a:hlinkClick r:id="" action="ppaction://media"/>
            <a:extLst>
              <a:ext uri="{FF2B5EF4-FFF2-40B4-BE49-F238E27FC236}">
                <a16:creationId xmlns:a16="http://schemas.microsoft.com/office/drawing/2014/main" id="{64AB4DEE-7BA7-8BAF-4DBB-999474D7B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47624"/>
            <a:ext cx="108966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24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checkoutA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10337-DBAF-BDB2-6DBD-FFD0699DE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47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6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25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checkoutA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FDC97-5295-5517-D139-249091AB9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5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00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26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checkoutA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resetCustomerA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B6867-8313-7637-B9F0-4BF3969ED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79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92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27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resetCustomerA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guideToSuitsA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guideToPantsA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guideToShoesA</a:t>
            </a:r>
            <a:r>
              <a:rPr lang="en-US" sz="2800" dirty="0"/>
              <a:t>()</a:t>
            </a:r>
            <a:endParaRPr lang="en-CA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A205B-09B1-32D3-14E9-71D18B4EF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06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12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28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guideToShoesA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guideToSalesA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guideToBathA</a:t>
            </a:r>
            <a:r>
              <a:rPr lang="en-US" sz="2800" dirty="0"/>
              <a:t>()</a:t>
            </a:r>
          </a:p>
          <a:p>
            <a:endParaRPr lang="en-US" sz="2800" dirty="0"/>
          </a:p>
          <a:p>
            <a:r>
              <a:rPr lang="en-US" sz="1800" dirty="0"/>
              <a:t>(we’re skipping the B functions because they’re the exact same as the A equivalents)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8D9CC-0D3A-305D-DFE8-0028C23A3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40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28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29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(we’re skipping the B functions because they’re the exact same as the A equivalents)</a:t>
            </a:r>
          </a:p>
          <a:p>
            <a:endParaRPr lang="en-US" sz="1800" dirty="0"/>
          </a:p>
          <a:p>
            <a:r>
              <a:rPr lang="en-US" sz="2800" dirty="0" err="1"/>
              <a:t>exitTalk</a:t>
            </a:r>
            <a:r>
              <a:rPr lang="en-US" sz="28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4387D-1880-9344-5DC4-AF1EFA7EE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50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2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30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exitTalk</a:t>
            </a:r>
            <a:r>
              <a:rPr lang="en-US" sz="2800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7BA75-DDFB-C7F5-C94B-A59AE829E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80"/>
          <a:stretch/>
        </p:blipFill>
        <p:spPr>
          <a:xfrm>
            <a:off x="0" y="0"/>
            <a:ext cx="73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66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31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exitTalk</a:t>
            </a:r>
            <a:r>
              <a:rPr lang="en-US" sz="28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73C97-3811-7A2A-756D-22CE34ACE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29"/>
          <a:stretch/>
        </p:blipFill>
        <p:spPr>
          <a:xfrm>
            <a:off x="0" y="0"/>
            <a:ext cx="730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16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32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exitTalk</a:t>
            </a:r>
            <a:r>
              <a:rPr lang="en-US" sz="2800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29A41-AD0D-4B93-FC31-D37FA458B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76"/>
          <a:stretch/>
        </p:blipFill>
        <p:spPr>
          <a:xfrm>
            <a:off x="0" y="0"/>
            <a:ext cx="730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33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exitTalk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moveLeft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moveRight</a:t>
            </a:r>
            <a:r>
              <a:rPr lang="en-US" sz="2800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A93FA-1465-FAC3-E370-08063F7FE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09"/>
          <a:stretch/>
        </p:blipFill>
        <p:spPr>
          <a:xfrm>
            <a:off x="0" y="0"/>
            <a:ext cx="730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1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B6DD-DF1D-BD07-31A7-B257B642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Rinse &amp; Repeat that gameplay for 7 days.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F36D-764B-8BA0-96DC-7919E2F6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music changes every time, but most of it is the same and it wouldn’t make sense to show you another 9 minutes of the same thing.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164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34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moveRight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moveBack</a:t>
            </a:r>
            <a:r>
              <a:rPr lang="en-US" sz="28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B0A3B-E359-1DB5-1E76-9DF39EEE8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731"/>
          <a:stretch/>
        </p:blipFill>
        <p:spPr>
          <a:xfrm>
            <a:off x="0" y="0"/>
            <a:ext cx="730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73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35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moveBack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enterSpecial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setSpecial</a:t>
            </a:r>
            <a:r>
              <a:rPr lang="en-US" sz="2800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76F47-E7E7-EC7A-CB49-605104A12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29"/>
          <a:stretch/>
        </p:blipFill>
        <p:spPr>
          <a:xfrm>
            <a:off x="0" y="0"/>
            <a:ext cx="730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45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36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setLocation</a:t>
            </a:r>
            <a:r>
              <a:rPr lang="en-US" sz="28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007C0-2D88-5491-61F0-3E464CA9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14"/>
          <a:stretch/>
        </p:blipFill>
        <p:spPr>
          <a:xfrm>
            <a:off x="0" y="0"/>
            <a:ext cx="730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72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37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setLocation</a:t>
            </a:r>
            <a:r>
              <a:rPr lang="en-US" sz="2800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0964B-8501-A5BD-04B2-C81D06689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71"/>
          <a:stretch/>
        </p:blipFill>
        <p:spPr>
          <a:xfrm>
            <a:off x="0" y="0"/>
            <a:ext cx="730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70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38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setLocation</a:t>
            </a:r>
            <a:r>
              <a:rPr lang="en-US" sz="28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AA0F1-F069-0ACC-FC00-A68A03258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87"/>
          <a:stretch/>
        </p:blipFill>
        <p:spPr>
          <a:xfrm>
            <a:off x="0" y="0"/>
            <a:ext cx="730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83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40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setLocation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buttonVisibility</a:t>
            </a:r>
            <a:r>
              <a:rPr lang="en-US" sz="2800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06C5-B391-3241-40FE-D78C14D23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741"/>
          <a:stretch/>
        </p:blipFill>
        <p:spPr>
          <a:xfrm>
            <a:off x="0" y="0"/>
            <a:ext cx="730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34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41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buttonVisibility</a:t>
            </a:r>
            <a:r>
              <a:rPr lang="en-US" sz="2800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E0C3D-57C8-18C1-D8E3-BDD2761DC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52"/>
          <a:stretch/>
        </p:blipFill>
        <p:spPr>
          <a:xfrm>
            <a:off x="0" y="0"/>
            <a:ext cx="7305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12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42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buttonVisibility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cleanBathroom</a:t>
            </a:r>
            <a:r>
              <a:rPr lang="en-US" sz="28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318FE-E850-EEB1-9077-44F86BE79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4"/>
          <a:stretch/>
        </p:blipFill>
        <p:spPr>
          <a:xfrm>
            <a:off x="0" y="0"/>
            <a:ext cx="7305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10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Main Code Pt. 43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receiveStock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newDay</a:t>
            </a:r>
            <a:r>
              <a:rPr lang="en-US" sz="2800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75152-20AA-4C89-FB4E-FA1014457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514"/>
          <a:stretch/>
        </p:blipFill>
        <p:spPr>
          <a:xfrm>
            <a:off x="0" y="0"/>
            <a:ext cx="7305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48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1" y="349821"/>
            <a:ext cx="4775199" cy="1360898"/>
          </a:xfrm>
        </p:spPr>
        <p:txBody>
          <a:bodyPr/>
          <a:lstStyle/>
          <a:p>
            <a:r>
              <a:rPr lang="en-US" dirty="0"/>
              <a:t>That’s it!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Yes, that’s 2735 lines of code.</a:t>
            </a:r>
          </a:p>
        </p:txBody>
      </p:sp>
    </p:spTree>
    <p:extLst>
      <p:ext uri="{BB962C8B-B14F-4D97-AF65-F5344CB8AC3E}">
        <p14:creationId xmlns:p14="http://schemas.microsoft.com/office/powerpoint/2010/main" val="112296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ooresEnd">
            <a:hlinkClick r:id="" action="ppaction://media"/>
            <a:extLst>
              <a:ext uri="{FF2B5EF4-FFF2-40B4-BE49-F238E27FC236}">
                <a16:creationId xmlns:a16="http://schemas.microsoft.com/office/drawing/2014/main" id="{47C28E0B-1D3F-301D-EF54-32C60D2B9B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903" y="0"/>
            <a:ext cx="10972193" cy="6858000"/>
          </a:xfrm>
        </p:spPr>
      </p:pic>
    </p:spTree>
    <p:extLst>
      <p:ext uri="{BB962C8B-B14F-4D97-AF65-F5344CB8AC3E}">
        <p14:creationId xmlns:p14="http://schemas.microsoft.com/office/powerpoint/2010/main" val="311233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B6DD-DF1D-BD07-31A7-B257B642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 Brad’s approval…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F36D-764B-8BA0-96DC-7919E2F6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download the game yourself on steve9hw2.itch.io/choores!</a:t>
            </a:r>
          </a:p>
          <a:p>
            <a:pPr marL="0" indent="0">
              <a:buNone/>
            </a:pPr>
            <a:r>
              <a:rPr lang="en-US" dirty="0"/>
              <a:t>(It’ll only work on Windows or Linux with .exe compatibility)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3522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4673-0AD7-2DC0-ABAA-2781B74D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 to Kevin MacLeod!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3223-2129-23BB-3908-4D1CF1DD9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project’s music and your internet experience wouldn’t exist without him!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0021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4673-0AD7-2DC0-ABAA-2781B74D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463886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306602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EC255-7E16-9E06-7C08-45C92932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 free to ask questions!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FF0AC-CA67-EE3A-066D-B5CE91274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came overly prepared to answer them. I have all of the game’s code on the following slides. That is not a joke.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729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7300" y="337121"/>
            <a:ext cx="4775199" cy="1360898"/>
          </a:xfrm>
        </p:spPr>
        <p:txBody>
          <a:bodyPr/>
          <a:lstStyle/>
          <a:p>
            <a:r>
              <a:rPr lang="en-US" dirty="0"/>
              <a:t>Menu Code Pt. 1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BC78B-D591-F5ED-AA62-DABA2501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0550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C15CB6-FA47-3ADA-2593-E84192441A40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68876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100F-91AD-13E6-4D15-F37ADFDA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7300" y="337121"/>
            <a:ext cx="4775199" cy="1360898"/>
          </a:xfrm>
        </p:spPr>
        <p:txBody>
          <a:bodyPr/>
          <a:lstStyle/>
          <a:p>
            <a:r>
              <a:rPr lang="en-US" dirty="0"/>
              <a:t>Menu Code Pt. 2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103C2-1CF1-FEB6-EB75-E13C2EB08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80"/>
          <a:stretch/>
        </p:blipFill>
        <p:spPr>
          <a:xfrm>
            <a:off x="0" y="0"/>
            <a:ext cx="730550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BA84D6-7A78-85D0-25ED-0F20D56769E1}"/>
              </a:ext>
            </a:extLst>
          </p:cNvPr>
          <p:cNvSpPr txBox="1">
            <a:spLocks/>
          </p:cNvSpPr>
          <p:nvPr/>
        </p:nvSpPr>
        <p:spPr>
          <a:xfrm>
            <a:off x="7607300" y="2748550"/>
            <a:ext cx="4775199" cy="337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Update()</a:t>
            </a:r>
          </a:p>
          <a:p>
            <a:r>
              <a:rPr lang="en-US" sz="2800" dirty="0" err="1"/>
              <a:t>ExitGameButton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PlayGameButton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enterOptions</a:t>
            </a:r>
            <a:r>
              <a:rPr lang="en-US" sz="2800" dirty="0"/>
              <a:t>()</a:t>
            </a:r>
          </a:p>
          <a:p>
            <a:r>
              <a:rPr lang="en-US" sz="2800" dirty="0" err="1"/>
              <a:t>exitOptions</a:t>
            </a:r>
            <a:r>
              <a:rPr lang="en-US" sz="2800" dirty="0"/>
              <a:t>()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806881199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213B39"/>
      </a:dk2>
      <a:lt2>
        <a:srgbClr val="E8E4E2"/>
      </a:lt2>
      <a:accent1>
        <a:srgbClr val="29A3E7"/>
      </a:accent1>
      <a:accent2>
        <a:srgbClr val="14B4AA"/>
      </a:accent2>
      <a:accent3>
        <a:srgbClr val="21B970"/>
      </a:accent3>
      <a:accent4>
        <a:srgbClr val="14BA26"/>
      </a:accent4>
      <a:accent5>
        <a:srgbClr val="4FB720"/>
      </a:accent5>
      <a:accent6>
        <a:srgbClr val="85AF13"/>
      </a:accent6>
      <a:hlink>
        <a:srgbClr val="BF6C3F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661</Words>
  <Application>Microsoft Office PowerPoint</Application>
  <PresentationFormat>Widescreen</PresentationFormat>
  <Paragraphs>159</Paragraphs>
  <Slides>62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Walbaum Display</vt:lpstr>
      <vt:lpstr>Wingdings</vt:lpstr>
      <vt:lpstr>RegattaVTI</vt:lpstr>
      <vt:lpstr>Choores</vt:lpstr>
      <vt:lpstr>The project is done!</vt:lpstr>
      <vt:lpstr>So instead… I’ve got videos!</vt:lpstr>
      <vt:lpstr>PowerPoint Presentation</vt:lpstr>
      <vt:lpstr>Rinse &amp; Repeat that gameplay for 7 days.</vt:lpstr>
      <vt:lpstr>PowerPoint Presentation</vt:lpstr>
      <vt:lpstr>Feel free to ask questions!</vt:lpstr>
      <vt:lpstr>Menu Code Pt. 1</vt:lpstr>
      <vt:lpstr>Menu Code Pt. 2</vt:lpstr>
      <vt:lpstr>Menu Code Pt. 3</vt:lpstr>
      <vt:lpstr>Mute Code Pt. 1</vt:lpstr>
      <vt:lpstr>Mute Code Pt. 2</vt:lpstr>
      <vt:lpstr>Intro Code Pt. 1</vt:lpstr>
      <vt:lpstr>Intro Code Pt. 2</vt:lpstr>
      <vt:lpstr>Intro Code Pt. 3</vt:lpstr>
      <vt:lpstr>End Code</vt:lpstr>
      <vt:lpstr>Main Code Pt. 1</vt:lpstr>
      <vt:lpstr>Main Code Pt. 2</vt:lpstr>
      <vt:lpstr>Main Code Pt. 3</vt:lpstr>
      <vt:lpstr>Main Code Pt. 4</vt:lpstr>
      <vt:lpstr>Main Code Pt. 5</vt:lpstr>
      <vt:lpstr>Main Code Pt. 6</vt:lpstr>
      <vt:lpstr>Main Code Pt. 7</vt:lpstr>
      <vt:lpstr>Main Code Pt. 8</vt:lpstr>
      <vt:lpstr>Main Code Pt. 9</vt:lpstr>
      <vt:lpstr>Main Code Pt. 10</vt:lpstr>
      <vt:lpstr>Main Code Pt. 11</vt:lpstr>
      <vt:lpstr>Main Code Pt. 12</vt:lpstr>
      <vt:lpstr>Main Code Pt. 13</vt:lpstr>
      <vt:lpstr>Main Code Pt. 14</vt:lpstr>
      <vt:lpstr>Main Code Pt. 15</vt:lpstr>
      <vt:lpstr>Main Code Pt. 16</vt:lpstr>
      <vt:lpstr>Main Code Pt. 17</vt:lpstr>
      <vt:lpstr>Main Code Pt. 18</vt:lpstr>
      <vt:lpstr>Main Code Pt. 19</vt:lpstr>
      <vt:lpstr>Main Code Pt. 20</vt:lpstr>
      <vt:lpstr>Main Code Pt. 21</vt:lpstr>
      <vt:lpstr>Main Code Pt. 22</vt:lpstr>
      <vt:lpstr>Main Code Pt. 23</vt:lpstr>
      <vt:lpstr>Main Code Pt. 24</vt:lpstr>
      <vt:lpstr>Main Code Pt. 25</vt:lpstr>
      <vt:lpstr>Main Code Pt. 26</vt:lpstr>
      <vt:lpstr>Main Code Pt. 27</vt:lpstr>
      <vt:lpstr>Main Code Pt. 28</vt:lpstr>
      <vt:lpstr>Main Code Pt. 29</vt:lpstr>
      <vt:lpstr>Main Code Pt. 30</vt:lpstr>
      <vt:lpstr>Main Code Pt. 31</vt:lpstr>
      <vt:lpstr>Main Code Pt. 32</vt:lpstr>
      <vt:lpstr>Main Code Pt. 33</vt:lpstr>
      <vt:lpstr>Main Code Pt. 34</vt:lpstr>
      <vt:lpstr>Main Code Pt. 35</vt:lpstr>
      <vt:lpstr>Main Code Pt. 36</vt:lpstr>
      <vt:lpstr>Main Code Pt. 37</vt:lpstr>
      <vt:lpstr>Main Code Pt. 38</vt:lpstr>
      <vt:lpstr>Main Code Pt. 40</vt:lpstr>
      <vt:lpstr>Main Code Pt. 41</vt:lpstr>
      <vt:lpstr>Main Code Pt. 42</vt:lpstr>
      <vt:lpstr>Main Code Pt. 43</vt:lpstr>
      <vt:lpstr>That’s it!</vt:lpstr>
      <vt:lpstr>Pending Brad’s approval…</vt:lpstr>
      <vt:lpstr>Special Thanks to Kevin MacLeod!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Choores</dc:title>
  <dc:creator>Steve-Olivier Bisson-Berthiaume</dc:creator>
  <cp:lastModifiedBy>Steve-Olivier Bisson-Berthiaume</cp:lastModifiedBy>
  <cp:revision>10</cp:revision>
  <dcterms:created xsi:type="dcterms:W3CDTF">2024-03-18T16:56:04Z</dcterms:created>
  <dcterms:modified xsi:type="dcterms:W3CDTF">2024-04-01T16:27:33Z</dcterms:modified>
</cp:coreProperties>
</file>